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verpass Light" panose="020B0604020202020204" charset="0"/>
      <p:regular r:id="rId17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66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sv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ffemmanuel35-ai/zoonosis-chatbot" TargetMode="Externa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Carla: Asistente Virtual de Zoonosis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 diagnóstico inicial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reveló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una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brecha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 información y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comunicación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entre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Centro Municipal de Salud y Zoonosis Animal de Las Termas de Río Hondo y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vecinos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 la ciudad.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Para resolverlo, desarrollamos "Carla", un chatbot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informativo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que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brinda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asistencia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inmediata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sobre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salud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animal y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servicios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 zoonosis.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8472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Futuras Mejoras para Carla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467" y="2405896"/>
            <a:ext cx="318968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3614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Integración DB Externa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36149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Migración a SQLite, MySQL o JSON.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4569" y="3826193"/>
            <a:ext cx="318968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2866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Respuestas con IA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47679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Generación automática con GPT o modelo local.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9790" y="5246489"/>
            <a:ext cx="318968" cy="3189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Sistema de </a:t>
            </a:r>
            <a:r>
              <a:rPr lang="en-US" sz="2200" b="1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registro</a:t>
            </a: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en Excel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2939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Para programar castraciones.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5011" y="6666786"/>
            <a:ext cx="318968" cy="31896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3707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Estadísticas Avanzadas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5883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Consultas diarias, palabras frecuentes, éxito de respuestas.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Del Diagnóstico a la Solución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715697"/>
            <a:ext cx="2852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Diagnóstico Inicial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Falta de </a:t>
            </a:r>
            <a:r>
              <a:rPr lang="en-US" sz="1750" dirty="0" err="1"/>
              <a:t>canales</a:t>
            </a:r>
            <a:r>
              <a:rPr lang="en-US" sz="1750" dirty="0"/>
              <a:t> </a:t>
            </a:r>
            <a:r>
              <a:rPr lang="en-US" sz="1750" dirty="0" err="1"/>
              <a:t>efectivos</a:t>
            </a:r>
            <a:r>
              <a:rPr lang="en-US" sz="1750" dirty="0"/>
              <a:t> de </a:t>
            </a:r>
            <a:r>
              <a:rPr lang="en-US" sz="1750" dirty="0" err="1"/>
              <a:t>comunicacion</a:t>
            </a:r>
            <a:r>
              <a:rPr lang="en-US" sz="1750" dirty="0"/>
              <a:t> con la </a:t>
            </a:r>
            <a:r>
              <a:rPr lang="en-US" sz="1750" dirty="0" err="1"/>
              <a:t>comunidad</a:t>
            </a:r>
            <a:r>
              <a:rPr lang="en-US" sz="1750" dirty="0"/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/>
              <a:t>Desconocimiento</a:t>
            </a:r>
            <a:r>
              <a:rPr lang="en-US" sz="1750" dirty="0"/>
              <a:t> </a:t>
            </a:r>
            <a:r>
              <a:rPr lang="en-US" sz="1750" dirty="0" err="1"/>
              <a:t>sobre</a:t>
            </a:r>
            <a:r>
              <a:rPr lang="en-US" sz="1750" dirty="0"/>
              <a:t> </a:t>
            </a:r>
            <a:r>
              <a:rPr lang="en-US" sz="1750" dirty="0" err="1"/>
              <a:t>servicios</a:t>
            </a:r>
            <a:r>
              <a:rPr lang="en-US" sz="1750" dirty="0"/>
              <a:t> de </a:t>
            </a:r>
            <a:r>
              <a:rPr lang="en-US" sz="1750" dirty="0" err="1"/>
              <a:t>castracion</a:t>
            </a:r>
            <a:r>
              <a:rPr lang="en-US" sz="1750" dirty="0"/>
              <a:t>, </a:t>
            </a:r>
            <a:r>
              <a:rPr lang="en-US" sz="1750" dirty="0" err="1"/>
              <a:t>vacunacion</a:t>
            </a:r>
            <a:r>
              <a:rPr lang="en-US" sz="1750" dirty="0"/>
              <a:t> y </a:t>
            </a:r>
            <a:r>
              <a:rPr lang="en-US" sz="1750" dirty="0" err="1"/>
              <a:t>cuidado</a:t>
            </a:r>
            <a:r>
              <a:rPr lang="en-US" sz="1750" dirty="0"/>
              <a:t> animal.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385548"/>
            <a:ext cx="3511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Desarrollo del Chatbot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Creación de "Carla"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como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interfaz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conversacional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accessible.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33361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Etapa Técnica Actual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</a:rPr>
              <a:t>Desarrollo de la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</a:rPr>
              <a:t>aplicacion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</a:rPr>
              <a:t>, base de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</a:rPr>
              <a:t>conocimiento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</a:rPr>
              <a:t> y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</a:rPr>
              <a:t>documentacion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</a:rPr>
              <a:t> del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873"/>
            <a:ext cx="1285458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Construyendo la Base de Conocimiento de Carla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877854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La información para el chatbot se obtuvo del diagnóstico, observación de problemas reales con ayuda de un formulario en el cual nos brindó de la información necesaria 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884884"/>
            <a:ext cx="763750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 equipo elaboró una base de conocimiento independiente a partir de los datos recolectados y de las problemáticas reales, organizada en un archivo de texto (info_zoonosis.txt), con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preguntas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/palabras y respuestas clave.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983474"/>
            <a:ext cx="76375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 contenido fue revisado para asegurar coherencia, eliminar repeticiones y usar un lenguaje claro y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accesible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 Tambien se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realizo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una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adaptacion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del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lenguaje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cotidiano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 los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usuarios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209" y="2928223"/>
            <a:ext cx="4194572" cy="41945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1301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Categorías Clave de Información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551271"/>
            <a:ext cx="3670459" cy="2463165"/>
          </a:xfrm>
          <a:prstGeom prst="roundRect">
            <a:avLst>
              <a:gd name="adj" fmla="val 367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16794" y="2774275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22443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554" y="2951917"/>
            <a:ext cx="290870" cy="2908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16794" y="363605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Castración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16794" y="4101822"/>
            <a:ext cx="32244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Horarios, lugares, procedimiento y edad recomendada.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9633" y="2551271"/>
            <a:ext cx="3670578" cy="2463165"/>
          </a:xfrm>
          <a:prstGeom prst="roundRect">
            <a:avLst>
              <a:gd name="adj" fmla="val 367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02637" y="2774275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22443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0397" y="2951917"/>
            <a:ext cx="290870" cy="2908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02637" y="363605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Cuidados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4902637" y="4101822"/>
            <a:ext cx="322457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 y post operatorios para mascotas.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93790" y="5229819"/>
            <a:ext cx="3670459" cy="2667271"/>
          </a:xfrm>
          <a:prstGeom prst="roundRect">
            <a:avLst>
              <a:gd name="adj" fmla="val 42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16794" y="532104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22443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9876" y="5485031"/>
            <a:ext cx="290870" cy="29087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52778" y="6058667"/>
            <a:ext cx="3447455" cy="1582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Vacunación y </a:t>
            </a:r>
            <a:r>
              <a:rPr lang="en-US" sz="2100" b="1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Desparasitación</a:t>
            </a:r>
            <a:endParaRPr lang="en-US" sz="2100" b="1" dirty="0">
              <a:solidFill>
                <a:srgbClr val="3B4E4E"/>
              </a:solidFill>
              <a:latin typeface="Syne Bold" pitchFamily="34" charset="0"/>
              <a:ea typeface="Syne Bold" pitchFamily="34" charset="-122"/>
              <a:cs typeface="Syne Bold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2100" b="1" dirty="0">
              <a:solidFill>
                <a:srgbClr val="3B4E4E"/>
              </a:solidFill>
              <a:latin typeface="Syne Bold" pitchFamily="34" charset="0"/>
              <a:ea typeface="Syne Bold" pitchFamily="34" charset="-122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Informacion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 </a:t>
            </a:r>
            <a:r>
              <a:rPr lang="en-US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esencial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 </a:t>
            </a:r>
            <a:r>
              <a:rPr lang="en-US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sobre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Vacunas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 </a:t>
            </a:r>
            <a:r>
              <a:rPr lang="en-US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antirrabicas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, y </a:t>
            </a:r>
            <a:r>
              <a:rPr lang="en-US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metodos</a:t>
            </a:r>
            <a:endParaRPr lang="en-US" dirty="0">
              <a:solidFill>
                <a:srgbClr val="3B4E4E"/>
              </a:solidFill>
              <a:latin typeface="Syne Bold" pitchFamily="34" charset="0"/>
              <a:ea typeface="Syne Bold" pitchFamily="34" charset="-122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/>
              <a:t>y </a:t>
            </a:r>
            <a:r>
              <a:rPr lang="en-US" dirty="0" err="1"/>
              <a:t>periocidad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desparacitacion</a:t>
            </a:r>
            <a:endParaRPr lang="en-US" dirty="0"/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7C45ACF3-9981-45D3-8489-9A055FE84425}"/>
              </a:ext>
            </a:extLst>
          </p:cNvPr>
          <p:cNvSpPr/>
          <p:nvPr/>
        </p:nvSpPr>
        <p:spPr>
          <a:xfrm>
            <a:off x="4679633" y="5237440"/>
            <a:ext cx="3820900" cy="2659650"/>
          </a:xfrm>
          <a:prstGeom prst="roundRect">
            <a:avLst>
              <a:gd name="adj" fmla="val 367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4D013604-ED34-487A-960D-7151D9AF2300}"/>
              </a:ext>
            </a:extLst>
          </p:cNvPr>
          <p:cNvSpPr/>
          <p:nvPr/>
        </p:nvSpPr>
        <p:spPr>
          <a:xfrm>
            <a:off x="4902637" y="5460444"/>
            <a:ext cx="672862" cy="697952"/>
          </a:xfrm>
          <a:prstGeom prst="roundRect">
            <a:avLst>
              <a:gd name="adj" fmla="val 14144844"/>
            </a:avLst>
          </a:prstGeom>
          <a:solidFill>
            <a:srgbClr val="224435"/>
          </a:solidFill>
          <a:ln/>
        </p:spPr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F6B9914-27E3-43AB-9E90-86C0F6282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0396" y="5638085"/>
            <a:ext cx="314073" cy="314073"/>
          </a:xfrm>
          <a:prstGeom prst="rect">
            <a:avLst/>
          </a:prstGeom>
        </p:spPr>
      </p:pic>
      <p:sp>
        <p:nvSpPr>
          <p:cNvPr id="22" name="Text 7">
            <a:extLst>
              <a:ext uri="{FF2B5EF4-FFF2-40B4-BE49-F238E27FC236}">
                <a16:creationId xmlns:a16="http://schemas.microsoft.com/office/drawing/2014/main" id="{CCC1698F-A7ED-43EC-BB04-4139B2799A73}"/>
              </a:ext>
            </a:extLst>
          </p:cNvPr>
          <p:cNvSpPr/>
          <p:nvPr/>
        </p:nvSpPr>
        <p:spPr>
          <a:xfrm>
            <a:off x="4902637" y="6322219"/>
            <a:ext cx="2803861" cy="363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Animales</a:t>
            </a: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r>
              <a:rPr lang="en-US" sz="2100" b="1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encontrados</a:t>
            </a:r>
            <a:endParaRPr lang="en-US" sz="2100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BA26320F-4E8F-4D81-B190-1AEDE1A8C97C}"/>
              </a:ext>
            </a:extLst>
          </p:cNvPr>
          <p:cNvSpPr/>
          <p:nvPr/>
        </p:nvSpPr>
        <p:spPr>
          <a:xfrm>
            <a:off x="4902636" y="6787991"/>
            <a:ext cx="3356627" cy="744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Protocolo</a:t>
            </a: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para </a:t>
            </a: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rescates</a:t>
            </a: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o </a:t>
            </a: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animales</a:t>
            </a:r>
            <a:endParaRPr lang="en-US" sz="1650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</a:rPr>
              <a:t>Heridos</a:t>
            </a:r>
            <a:r>
              <a:rPr lang="en-US" sz="1650" dirty="0">
                <a:solidFill>
                  <a:srgbClr val="3B4E4E"/>
                </a:solidFill>
                <a:latin typeface="Overpass Light" pitchFamily="34" charset="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287179"/>
            <a:ext cx="9389507" cy="601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Evolución de la Estructura de Datos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48069" y="950893"/>
            <a:ext cx="1313426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Carla usa una base de conocimiento local, pero se migrará a una base de datos SQL (SQLite) para mejorar la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organización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precision y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velocidad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 </a:t>
            </a:r>
            <a:r>
              <a:rPr lang="en-US" sz="15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respuesta</a:t>
            </a: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354" y="3946152"/>
            <a:ext cx="5480856" cy="4114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070" y="7171730"/>
            <a:ext cx="74206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500552" y="1982832"/>
            <a:ext cx="9629293" cy="164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Esta estructura permitirá almacenar preguntas, respuestas y registros de uso de forma ordenada, facilitando el análisis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estadístico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 La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tabla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incluye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categorías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preguntas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respuestas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e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interacciones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724900" y="1918722"/>
            <a:ext cx="524410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F1205DE-A089-493F-BC38-85EC248D0320}"/>
              </a:ext>
            </a:extLst>
          </p:cNvPr>
          <p:cNvSpPr/>
          <p:nvPr/>
        </p:nvSpPr>
        <p:spPr>
          <a:xfrm>
            <a:off x="6451600" y="5604933"/>
            <a:ext cx="2099734" cy="89746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18F09A4-2920-4A1C-9D80-609C81260660}"/>
              </a:ext>
            </a:extLst>
          </p:cNvPr>
          <p:cNvSpPr/>
          <p:nvPr/>
        </p:nvSpPr>
        <p:spPr>
          <a:xfrm>
            <a:off x="6366028" y="4935603"/>
            <a:ext cx="22708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Migracion</a:t>
            </a:r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B08EA51-CE2E-4DF3-A4A4-851DB457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20" y="3946152"/>
            <a:ext cx="5738589" cy="415944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8BD7F7A-EFEB-4760-A0C6-21FAD2503431}"/>
              </a:ext>
            </a:extLst>
          </p:cNvPr>
          <p:cNvSpPr/>
          <p:nvPr/>
        </p:nvSpPr>
        <p:spPr>
          <a:xfrm>
            <a:off x="10315010" y="3022822"/>
            <a:ext cx="2789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accent1"/>
                </a:solidFill>
              </a:rPr>
              <a:t>Base SQL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E63D86C-9151-4793-B796-C09C556C28F6}"/>
              </a:ext>
            </a:extLst>
          </p:cNvPr>
          <p:cNvSpPr/>
          <p:nvPr/>
        </p:nvSpPr>
        <p:spPr>
          <a:xfrm>
            <a:off x="1279608" y="3019806"/>
            <a:ext cx="40665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accent4"/>
                </a:solidFill>
              </a:rPr>
              <a:t>Base local </a:t>
            </a:r>
            <a:r>
              <a:rPr lang="es-ES" sz="5400" b="1" dirty="0" err="1">
                <a:ln/>
                <a:solidFill>
                  <a:schemeClr val="accent4"/>
                </a:solidFill>
              </a:rPr>
              <a:t>Txt</a:t>
            </a:r>
            <a:endParaRPr lang="es-ES" sz="5400" b="1" dirty="0">
              <a:ln/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2223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Carla: El Chatbot en Acción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224207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Carla, desarrollada con Python y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Streamlit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asiste a los vecinos de Termas de Río Hondo en temas de zoonosis.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80190" y="3413284"/>
            <a:ext cx="3676174" cy="2158603"/>
          </a:xfrm>
          <a:prstGeom prst="roundRect">
            <a:avLst>
              <a:gd name="adj" fmla="val 5083"/>
            </a:avLst>
          </a:prstGeom>
          <a:solidFill>
            <a:srgbClr val="FFFDE6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390424"/>
            <a:ext cx="3676174" cy="91440"/>
          </a:xfrm>
          <a:prstGeom prst="roundRect">
            <a:avLst>
              <a:gd name="adj" fmla="val 93767"/>
            </a:avLst>
          </a:prstGeom>
          <a:solidFill>
            <a:srgbClr val="224435"/>
          </a:solidFill>
          <a:ln/>
        </p:spPr>
      </p:sp>
      <p:sp>
        <p:nvSpPr>
          <p:cNvPr id="7" name="Shape 4"/>
          <p:cNvSpPr/>
          <p:nvPr/>
        </p:nvSpPr>
        <p:spPr>
          <a:xfrm>
            <a:off x="7812107" y="310717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24435"/>
          </a:solidFill>
          <a:ln/>
        </p:spPr>
      </p:sp>
      <p:sp>
        <p:nvSpPr>
          <p:cNvPr id="8" name="Text 5"/>
          <p:cNvSpPr/>
          <p:nvPr/>
        </p:nvSpPr>
        <p:spPr>
          <a:xfrm>
            <a:off x="7995821" y="326028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507123" y="3923586"/>
            <a:ext cx="257306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Asistencia Integral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507123" y="4364831"/>
            <a:ext cx="32223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Información sobre castraciones, vacunación, adopciones y cuidados postoperatorios.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160437" y="3413284"/>
            <a:ext cx="3676174" cy="2158603"/>
          </a:xfrm>
          <a:prstGeom prst="roundRect">
            <a:avLst>
              <a:gd name="adj" fmla="val 5083"/>
            </a:avLst>
          </a:prstGeom>
          <a:solidFill>
            <a:srgbClr val="FFFDE6"/>
          </a:solidFill>
          <a:ln/>
        </p:spPr>
      </p:sp>
      <p:sp>
        <p:nvSpPr>
          <p:cNvPr id="12" name="Shape 9"/>
          <p:cNvSpPr/>
          <p:nvPr/>
        </p:nvSpPr>
        <p:spPr>
          <a:xfrm>
            <a:off x="10160437" y="3390424"/>
            <a:ext cx="3676174" cy="91440"/>
          </a:xfrm>
          <a:prstGeom prst="roundRect">
            <a:avLst>
              <a:gd name="adj" fmla="val 93767"/>
            </a:avLst>
          </a:prstGeom>
          <a:solidFill>
            <a:srgbClr val="224435"/>
          </a:solidFill>
          <a:ln/>
        </p:spPr>
      </p:sp>
      <p:sp>
        <p:nvSpPr>
          <p:cNvPr id="13" name="Shape 10"/>
          <p:cNvSpPr/>
          <p:nvPr/>
        </p:nvSpPr>
        <p:spPr>
          <a:xfrm>
            <a:off x="11692354" y="310717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24435"/>
          </a:solidFill>
          <a:ln/>
        </p:spPr>
      </p:sp>
      <p:sp>
        <p:nvSpPr>
          <p:cNvPr id="14" name="Text 11"/>
          <p:cNvSpPr/>
          <p:nvPr/>
        </p:nvSpPr>
        <p:spPr>
          <a:xfrm>
            <a:off x="11876068" y="326028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87370" y="3923586"/>
            <a:ext cx="259853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Horarios y Lugares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387370" y="4364831"/>
            <a:ext cx="32223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Detalles sobre la disponibilidad de cirugías y otros servicios.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80190" y="6082070"/>
            <a:ext cx="7556421" cy="1505188"/>
          </a:xfrm>
          <a:prstGeom prst="roundRect">
            <a:avLst>
              <a:gd name="adj" fmla="val 7290"/>
            </a:avLst>
          </a:prstGeom>
          <a:solidFill>
            <a:srgbClr val="FFFDE6"/>
          </a:solidFill>
          <a:ln/>
        </p:spPr>
      </p:sp>
      <p:sp>
        <p:nvSpPr>
          <p:cNvPr id="18" name="Shape 15"/>
          <p:cNvSpPr/>
          <p:nvPr/>
        </p:nvSpPr>
        <p:spPr>
          <a:xfrm>
            <a:off x="6280190" y="6059210"/>
            <a:ext cx="7556421" cy="91440"/>
          </a:xfrm>
          <a:prstGeom prst="roundRect">
            <a:avLst>
              <a:gd name="adj" fmla="val 93767"/>
            </a:avLst>
          </a:prstGeom>
          <a:solidFill>
            <a:srgbClr val="224435"/>
          </a:solidFill>
          <a:ln/>
        </p:spPr>
      </p:sp>
      <p:sp>
        <p:nvSpPr>
          <p:cNvPr id="19" name="Shape 16"/>
          <p:cNvSpPr/>
          <p:nvPr/>
        </p:nvSpPr>
        <p:spPr>
          <a:xfrm>
            <a:off x="9752231" y="5775960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24435"/>
          </a:solidFill>
          <a:ln/>
        </p:spPr>
      </p:sp>
      <p:sp>
        <p:nvSpPr>
          <p:cNvPr id="20" name="Text 17"/>
          <p:cNvSpPr/>
          <p:nvPr/>
        </p:nvSpPr>
        <p:spPr>
          <a:xfrm>
            <a:off x="9935944" y="5929074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507123" y="6592372"/>
            <a:ext cx="301585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Tecnología Avanzada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6507123" y="7033617"/>
            <a:ext cx="71025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Utiliza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Python,y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Streamlit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para la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interfaz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web , scikit-learn (TF-IDF) para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compresion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semantica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 y Matplotlib para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visualizacion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estadisticas</a:t>
            </a: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864" y="269494"/>
            <a:ext cx="940736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Funcionalidades Clave de Carla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864" y="1373798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6864" y="218175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Chat Interactivo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26864" y="2647529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Interfaz </a:t>
            </a: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conversacional</a:t>
            </a: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fluida</a:t>
            </a:r>
            <a:endParaRPr lang="en-US" sz="1650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</a:rPr>
              <a:t>y avatar </a:t>
            </a: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</a:rPr>
              <a:t>animado</a:t>
            </a:r>
            <a:r>
              <a:rPr lang="en-US" sz="1650" dirty="0">
                <a:solidFill>
                  <a:srgbClr val="3B4E4E"/>
                </a:solidFill>
                <a:latin typeface="Overpass Light" pitchFamily="34" charset="0"/>
              </a:rPr>
              <a:t>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2934" y="1373798"/>
            <a:ext cx="538639" cy="538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82934" y="2181756"/>
            <a:ext cx="369022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Comprensión Semántica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382934" y="2647529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Interpreta preguntas similares.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864" y="3423221"/>
            <a:ext cx="538639" cy="5386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6864" y="423117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Base Editable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26865" y="4696952"/>
            <a:ext cx="2894172" cy="969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Información</a:t>
            </a: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modificable</a:t>
            </a:r>
            <a:endParaRPr lang="en-US" sz="1650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desde "Modo Administrador".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2934" y="3423221"/>
            <a:ext cx="538639" cy="538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82934" y="4231179"/>
            <a:ext cx="31634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Panel de Estadísticas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382934" y="4696952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Genera gráficos de respuestas.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864" y="5472644"/>
            <a:ext cx="538639" cy="5386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26864" y="628060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Recordatorios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726864" y="6746374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Consejos</a:t>
            </a: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6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automáticos</a:t>
            </a:r>
            <a:endParaRPr lang="en-US" sz="1650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de bienestar animal.</a:t>
            </a:r>
            <a:endParaRPr lang="en-US" sz="1650" dirty="0"/>
          </a:p>
        </p:txBody>
      </p:sp>
      <p:sp>
        <p:nvSpPr>
          <p:cNvPr id="19" name="Text 11"/>
          <p:cNvSpPr/>
          <p:nvPr/>
        </p:nvSpPr>
        <p:spPr>
          <a:xfrm>
            <a:off x="7382934" y="628060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7382934" y="6746374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45AC7FA-DF7B-4CB7-8510-99E38BB96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5513" y="3318546"/>
            <a:ext cx="3163491" cy="249844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B538AE8-F926-47EC-9330-A8413CF75B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0559"/>
          <a:stretch/>
        </p:blipFill>
        <p:spPr>
          <a:xfrm>
            <a:off x="3646276" y="4072231"/>
            <a:ext cx="3163492" cy="232301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3630A26-D1D7-4027-9E22-247F4E20F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4209" y="961147"/>
            <a:ext cx="3986097" cy="196242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E226778-096C-428D-A317-308AA87722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3403" y="7155797"/>
            <a:ext cx="3143689" cy="41915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4D5732DA-EC22-42DB-A9FD-E90D83C201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3403" y="6660931"/>
            <a:ext cx="3143689" cy="46679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20B5645-232B-48A5-8ACE-63EDB99FD1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090" y="7608821"/>
            <a:ext cx="3175577" cy="42868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C75E235B-D2A9-4C9C-868A-D50911642E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9683" y="1294045"/>
            <a:ext cx="3296678" cy="22140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2036"/>
            <a:ext cx="9772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Vistazo a la Aplicación de Carla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23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Capturas de pantalla que muestran la interfaz intuitiva y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algunas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funcionalidades de Carla.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586" y="2387600"/>
            <a:ext cx="5810899" cy="497656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03" y="2387600"/>
            <a:ext cx="7931849" cy="51155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39" y="1269999"/>
            <a:ext cx="6914727" cy="56049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932378"/>
            <a:ext cx="57276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Estructura del Proyecto en GitHub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8108990" y="2514362"/>
            <a:ext cx="57276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Documentación preliminar del proyecto Carla, disponible en GitHub.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8108990" y="3397329"/>
            <a:ext cx="5727621" cy="3899773"/>
          </a:xfrm>
          <a:prstGeom prst="roundRect">
            <a:avLst>
              <a:gd name="adj" fmla="val 2199"/>
            </a:avLst>
          </a:prstGeom>
          <a:solidFill>
            <a:srgbClr val="F2F0D9"/>
          </a:solidFill>
          <a:ln/>
        </p:spPr>
      </p:sp>
      <p:sp>
        <p:nvSpPr>
          <p:cNvPr id="7" name="Shape 3"/>
          <p:cNvSpPr/>
          <p:nvPr/>
        </p:nvSpPr>
        <p:spPr>
          <a:xfrm>
            <a:off x="7478605" y="3397329"/>
            <a:ext cx="6869856" cy="3899773"/>
          </a:xfrm>
          <a:prstGeom prst="roundRect">
            <a:avLst>
              <a:gd name="adj" fmla="val 785"/>
            </a:avLst>
          </a:prstGeom>
          <a:solidFill>
            <a:srgbClr val="F2F0D9"/>
          </a:solidFill>
          <a:ln/>
        </p:spPr>
      </p:sp>
      <p:sp>
        <p:nvSpPr>
          <p:cNvPr id="8" name="Text 4"/>
          <p:cNvSpPr/>
          <p:nvPr/>
        </p:nvSpPr>
        <p:spPr>
          <a:xfrm>
            <a:off x="7597139" y="3550325"/>
            <a:ext cx="6626861" cy="3593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├── app.py # Código principal del chatbot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├── info_zoonosis.txt # Base de </a:t>
            </a:r>
            <a:r>
              <a:rPr lang="en-US" sz="1600" dirty="0" err="1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conocimiento</a:t>
            </a: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editable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├── preguntas_no_respondidas.log # Registro de preguntas sin </a:t>
            </a:r>
            <a:r>
              <a:rPr lang="en-US" sz="1600" dirty="0" err="1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respuesta</a:t>
            </a:r>
            <a:endParaRPr lang="en-US" sz="1600" dirty="0">
              <a:solidFill>
                <a:srgbClr val="3B4E4E"/>
              </a:solidFill>
              <a:highlight>
                <a:srgbClr val="F2F0D9"/>
              </a:highlight>
              <a:latin typeface="Consolas Light" pitchFamily="34" charset="0"/>
              <a:ea typeface="Consolas Light" pitchFamily="34" charset="-122"/>
              <a:cs typeface="Consolas Light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├── estadisticas.log # Métricas de uso del chatbot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├── requirements.txt # Dependencias del Proyecto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├── README.md # </a:t>
            </a:r>
            <a:r>
              <a:rPr lang="en-US" sz="1600" dirty="0" err="1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Documentación</a:t>
            </a: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principal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└── .devcontainer/ # Configuración del entorno de Desarrollo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3B4E4E"/>
              </a:solidFill>
              <a:highlight>
                <a:srgbClr val="F2F0D9"/>
              </a:highlight>
              <a:latin typeface="Consolas Light" pitchFamily="34" charset="0"/>
              <a:ea typeface="Consolas Light" pitchFamily="34" charset="-122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3B4E4E"/>
              </a:solidFill>
              <a:highlight>
                <a:srgbClr val="F2F0D9"/>
              </a:highlight>
              <a:latin typeface="Consolas Light" pitchFamily="34" charset="0"/>
              <a:ea typeface="Consolas Light" pitchFamily="34" charset="-122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</a:rPr>
              <a:t>LINK del </a:t>
            </a:r>
            <a:r>
              <a:rPr lang="en-US" b="1" dirty="0" err="1"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</a:rPr>
              <a:t>repositorio</a:t>
            </a:r>
            <a:r>
              <a:rPr lang="en-US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</a:rPr>
              <a:t>: </a:t>
            </a:r>
            <a:r>
              <a:rPr lang="en-US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hlinkClick r:id="rId5"/>
              </a:rPr>
              <a:t>https://github.com/ffemmanuel35-ai/zoonosis-chatbot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647</Words>
  <Application>Microsoft Office PowerPoint</Application>
  <PresentationFormat>Personalizado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Overpass Light</vt:lpstr>
      <vt:lpstr>Arial</vt:lpstr>
      <vt:lpstr>Calibri</vt:lpstr>
      <vt:lpstr>Consolas Light</vt:lpstr>
      <vt:lpstr>Syne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Emmanuel Correa</cp:lastModifiedBy>
  <cp:revision>13</cp:revision>
  <dcterms:created xsi:type="dcterms:W3CDTF">2025-11-13T06:07:31Z</dcterms:created>
  <dcterms:modified xsi:type="dcterms:W3CDTF">2025-11-13T15:07:22Z</dcterms:modified>
</cp:coreProperties>
</file>